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del Pino Díaz" initials="LdPD" lastIdx="1" clrIdx="0">
    <p:extLst>
      <p:ext uri="{19B8F6BF-5375-455C-9EA6-DF929625EA0E}">
        <p15:presenceInfo xmlns:p15="http://schemas.microsoft.com/office/powerpoint/2012/main" userId="e6b9b0e073a56a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69" d="100"/>
          <a:sy n="69" d="100"/>
        </p:scale>
        <p:origin x="-16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188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1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3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6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7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6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4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1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1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MoMiMeef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Monitoring</a:t>
            </a:r>
            <a:r>
              <a:rPr lang="es-ES" dirty="0" smtClean="0"/>
              <a:t> –</a:t>
            </a:r>
            <a:r>
              <a:rPr lang="es-ES" dirty="0" err="1" smtClean="0"/>
              <a:t>MiniIbex</a:t>
            </a:r>
            <a:r>
              <a:rPr lang="es-ES" dirty="0" smtClean="0"/>
              <a:t> 35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Meff</a:t>
            </a:r>
            <a:r>
              <a:rPr lang="es-ES" dirty="0" smtClean="0"/>
              <a:t> Web Page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WebMining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Menú desplegable</a:t>
            </a:r>
            <a:br>
              <a:rPr lang="es-ES" dirty="0" smtClean="0"/>
            </a:br>
            <a:r>
              <a:rPr lang="es-ES" dirty="0" smtClean="0"/>
              <a:t> (Gestionar carteras – Mostrar cartera)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21" t="26618" r="35653" b="37658"/>
          <a:stretch/>
        </p:blipFill>
        <p:spPr>
          <a:xfrm>
            <a:off x="1155192" y="2298191"/>
            <a:ext cx="4194048" cy="30556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125" t="8907" r="72250" b="88437"/>
          <a:stretch/>
        </p:blipFill>
        <p:spPr>
          <a:xfrm>
            <a:off x="5928360" y="3566942"/>
            <a:ext cx="5021610" cy="517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70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Menú desplegable </a:t>
            </a:r>
            <a:br>
              <a:rPr lang="es-ES" dirty="0" smtClean="0"/>
            </a:br>
            <a:r>
              <a:rPr lang="es-ES" dirty="0" smtClean="0"/>
              <a:t>(Gestionar carteras – Eliminar cartera)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75" t="34375" r="35750" b="30313"/>
          <a:stretch/>
        </p:blipFill>
        <p:spPr>
          <a:xfrm>
            <a:off x="1261872" y="1828800"/>
            <a:ext cx="4739640" cy="3444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5375" t="34531" r="36000" b="30469"/>
          <a:stretch/>
        </p:blipFill>
        <p:spPr>
          <a:xfrm>
            <a:off x="6108192" y="1828800"/>
            <a:ext cx="470916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Herramientas adicionales al menú:</a:t>
            </a:r>
            <a:br>
              <a:rPr lang="es-ES" dirty="0" smtClean="0"/>
            </a:br>
            <a:r>
              <a:rPr lang="es-ES" dirty="0" smtClean="0"/>
              <a:t>Estado de la conexión.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035" t="4930" r="103" b="88433"/>
          <a:stretch/>
        </p:blipFill>
        <p:spPr>
          <a:xfrm>
            <a:off x="2694432" y="3657600"/>
            <a:ext cx="5415280" cy="11582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73750" t="4375" r="625" b="90937"/>
          <a:stretch/>
        </p:blipFill>
        <p:spPr>
          <a:xfrm>
            <a:off x="2694432" y="2129948"/>
            <a:ext cx="5415280" cy="79248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13360" y="2551350"/>
            <a:ext cx="2590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Permite saber si los</a:t>
            </a:r>
          </a:p>
          <a:p>
            <a:r>
              <a:rPr lang="es-ES" dirty="0" smtClean="0"/>
              <a:t>datos están </a:t>
            </a:r>
          </a:p>
          <a:p>
            <a:r>
              <a:rPr lang="es-ES" dirty="0" smtClean="0"/>
              <a:t>actualizados y cuando </a:t>
            </a:r>
          </a:p>
          <a:p>
            <a:r>
              <a:rPr lang="es-ES" dirty="0" smtClean="0"/>
              <a:t>será la próxima </a:t>
            </a:r>
          </a:p>
          <a:p>
            <a:r>
              <a:rPr lang="es-ES" dirty="0"/>
              <a:t>a</a:t>
            </a:r>
            <a:r>
              <a:rPr lang="es-ES" dirty="0" smtClean="0"/>
              <a:t>ctualización.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458200" y="2551350"/>
            <a:ext cx="2295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 programado </a:t>
            </a:r>
          </a:p>
          <a:p>
            <a:r>
              <a:rPr lang="es-ES" dirty="0" smtClean="0"/>
              <a:t>para que se </a:t>
            </a:r>
          </a:p>
          <a:p>
            <a:r>
              <a:rPr lang="es-ES" dirty="0" smtClean="0"/>
              <a:t>actualice cada </a:t>
            </a:r>
          </a:p>
          <a:p>
            <a:r>
              <a:rPr lang="es-ES" dirty="0" smtClean="0"/>
              <a:t>15 minutos como lo </a:t>
            </a:r>
          </a:p>
          <a:p>
            <a:r>
              <a:rPr lang="es-ES" dirty="0" smtClean="0"/>
              <a:t>hace la página del </a:t>
            </a:r>
          </a:p>
          <a:p>
            <a:r>
              <a:rPr lang="es-ES" dirty="0" smtClean="0"/>
              <a:t>MEEF.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24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625" t="9531" r="125" b="74375"/>
          <a:stretch/>
        </p:blipFill>
        <p:spPr>
          <a:xfrm>
            <a:off x="1109472" y="2523650"/>
            <a:ext cx="9997440" cy="1310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Pestañas estáticas.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METER AQUÍ LAS CAP. PANTALLA DEL SALDO. 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9531" r="375" b="74375"/>
          <a:stretch/>
        </p:blipFill>
        <p:spPr>
          <a:xfrm>
            <a:off x="423672" y="3316177"/>
            <a:ext cx="10530840" cy="1360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500" t="9218" r="1875" b="74375"/>
          <a:stretch/>
        </p:blipFill>
        <p:spPr>
          <a:xfrm>
            <a:off x="182880" y="4385590"/>
            <a:ext cx="10347960" cy="1405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1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Pestañas estáticas </a:t>
            </a:r>
            <a:br>
              <a:rPr lang="es-ES" dirty="0" smtClean="0"/>
            </a:br>
            <a:r>
              <a:rPr lang="es-ES" dirty="0" smtClean="0"/>
              <a:t>Futuro y contado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0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Pestañas estáticas</a:t>
            </a:r>
            <a:br>
              <a:rPr lang="es-ES" dirty="0" smtClean="0"/>
            </a:br>
            <a:r>
              <a:rPr lang="es-ES" dirty="0" smtClean="0"/>
              <a:t>Opciones CALL y PUT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74" r="612" b="66687"/>
          <a:stretch/>
        </p:blipFill>
        <p:spPr>
          <a:xfrm>
            <a:off x="198120" y="1973103"/>
            <a:ext cx="10942320" cy="2103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25" t="9063" r="41000" b="74844"/>
          <a:stretch/>
        </p:blipFill>
        <p:spPr>
          <a:xfrm>
            <a:off x="89916" y="3486308"/>
            <a:ext cx="6995160" cy="15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938" t="11720" r="909" b="81788"/>
          <a:stretch/>
        </p:blipFill>
        <p:spPr>
          <a:xfrm>
            <a:off x="7256089" y="3910250"/>
            <a:ext cx="3992555" cy="89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3250" t="12031" r="1125" b="70157"/>
          <a:stretch/>
        </p:blipFill>
        <p:spPr>
          <a:xfrm>
            <a:off x="7406640" y="4941246"/>
            <a:ext cx="3407826" cy="1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Pestañas de carteras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06" b="77585"/>
          <a:stretch/>
        </p:blipFill>
        <p:spPr>
          <a:xfrm>
            <a:off x="307020" y="1859280"/>
            <a:ext cx="10878344" cy="1158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00" t="12500" r="86000" b="83594"/>
          <a:stretch/>
        </p:blipFill>
        <p:spPr>
          <a:xfrm>
            <a:off x="307020" y="3185478"/>
            <a:ext cx="2682240" cy="6705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3875" t="12031" r="67875" b="83906"/>
          <a:stretch/>
        </p:blipFill>
        <p:spPr>
          <a:xfrm>
            <a:off x="307020" y="4023996"/>
            <a:ext cx="2906096" cy="517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87125" t="12343" r="875" b="84219"/>
          <a:stretch/>
        </p:blipFill>
        <p:spPr>
          <a:xfrm>
            <a:off x="307019" y="4862514"/>
            <a:ext cx="2389903" cy="547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6754768" y="2236205"/>
            <a:ext cx="2593479" cy="4610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94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de Trabajo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Laura del Pino Díaz</a:t>
            </a:r>
          </a:p>
          <a:p>
            <a:r>
              <a:rPr lang="es-ES" dirty="0" smtClean="0"/>
              <a:t>Aitor del Pino Saavedra Hernández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83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Inicio del Programa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65326" b="79569"/>
          <a:stretch/>
        </p:blipFill>
        <p:spPr>
          <a:xfrm>
            <a:off x="3373524" y="1943100"/>
            <a:ext cx="5469336" cy="25781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8800" y="2070100"/>
            <a:ext cx="238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iniciar el programa se muestra un diálogo  que da la bienvenida al usuario  mientras se carga los datos.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7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6152" y="228919"/>
            <a:ext cx="9692640" cy="990282"/>
          </a:xfrm>
        </p:spPr>
        <p:txBody>
          <a:bodyPr/>
          <a:lstStyle/>
          <a:p>
            <a:pPr algn="ctr"/>
            <a:r>
              <a:rPr lang="es-ES" dirty="0" smtClean="0"/>
              <a:t>Pantalla General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920" y="1219201"/>
            <a:ext cx="6755010" cy="54040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79120" y="1737360"/>
            <a:ext cx="20185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Disposición</a:t>
            </a:r>
          </a:p>
          <a:p>
            <a:r>
              <a:rPr lang="es-ES" dirty="0" err="1" smtClean="0"/>
              <a:t>Multipestaña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Porque el ser </a:t>
            </a:r>
          </a:p>
          <a:p>
            <a:r>
              <a:rPr lang="es-ES" dirty="0" smtClean="0"/>
              <a:t>humano es un </a:t>
            </a:r>
          </a:p>
          <a:p>
            <a:r>
              <a:rPr lang="es-ES" dirty="0" smtClean="0"/>
              <a:t>animal que solo</a:t>
            </a:r>
          </a:p>
          <a:p>
            <a:r>
              <a:rPr lang="es-ES" dirty="0" smtClean="0"/>
              <a:t>puede focalizarse</a:t>
            </a:r>
          </a:p>
          <a:p>
            <a:r>
              <a:rPr lang="es-ES" dirty="0" smtClean="0"/>
              <a:t> en una cosa.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9479280" y="2301240"/>
            <a:ext cx="1874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Por defecto está</a:t>
            </a:r>
          </a:p>
          <a:p>
            <a:r>
              <a:rPr lang="es-ES" dirty="0"/>
              <a:t>e</a:t>
            </a:r>
            <a:r>
              <a:rPr lang="es-ES" dirty="0" smtClean="0"/>
              <a:t>n pantalla</a:t>
            </a:r>
          </a:p>
          <a:p>
            <a:r>
              <a:rPr lang="es-ES" dirty="0"/>
              <a:t>c</a:t>
            </a:r>
            <a:r>
              <a:rPr lang="es-ES" dirty="0" smtClean="0"/>
              <a:t>ompleta para </a:t>
            </a:r>
          </a:p>
          <a:p>
            <a:r>
              <a:rPr lang="es-ES" dirty="0" smtClean="0"/>
              <a:t>que se puedan </a:t>
            </a:r>
          </a:p>
          <a:p>
            <a:r>
              <a:rPr lang="es-ES" dirty="0" smtClean="0"/>
              <a:t>ver  bien todas</a:t>
            </a:r>
          </a:p>
          <a:p>
            <a:r>
              <a:rPr lang="es-ES" dirty="0"/>
              <a:t>l</a:t>
            </a:r>
            <a:r>
              <a:rPr lang="es-ES" dirty="0" smtClean="0"/>
              <a:t>as columnas.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(General)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6366" b="94046"/>
          <a:stretch/>
        </p:blipFill>
        <p:spPr>
          <a:xfrm>
            <a:off x="2836599" y="2316480"/>
            <a:ext cx="6543185" cy="2286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32" t="6875" r="89000" b="89026"/>
          <a:stretch/>
        </p:blipFill>
        <p:spPr>
          <a:xfrm>
            <a:off x="670560" y="4145598"/>
            <a:ext cx="3419968" cy="10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4375" t="4375" r="85250" b="93438"/>
          <a:stretch/>
        </p:blipFill>
        <p:spPr>
          <a:xfrm>
            <a:off x="6256567" y="4145598"/>
            <a:ext cx="3341118" cy="56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5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Menú desplegable (Sobre </a:t>
            </a:r>
            <a:r>
              <a:rPr lang="es-ES" dirty="0" err="1" smtClean="0"/>
              <a:t>MoMiMeef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PENDIENTE DE CAPTURA DE PANTALLA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1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(Salir)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31" t="42028" r="39014" b="45713"/>
          <a:stretch/>
        </p:blipFill>
        <p:spPr>
          <a:xfrm>
            <a:off x="3493008" y="2453640"/>
            <a:ext cx="5230368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</a:t>
            </a:r>
            <a:br>
              <a:rPr lang="es-ES" dirty="0" smtClean="0"/>
            </a:br>
            <a:r>
              <a:rPr lang="es-ES" dirty="0" smtClean="0"/>
              <a:t> (Gestionar carteras)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22" t="29420" r="34251" b="35906"/>
          <a:stretch/>
        </p:blipFill>
        <p:spPr>
          <a:xfrm>
            <a:off x="3284943" y="1981200"/>
            <a:ext cx="5646497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Menú desplegable </a:t>
            </a:r>
            <a:br>
              <a:rPr lang="es-ES" dirty="0" smtClean="0"/>
            </a:br>
            <a:r>
              <a:rPr lang="es-ES" dirty="0" smtClean="0"/>
              <a:t>(Gestionar carteras – Crear cartera)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" r="71750" b="74062"/>
          <a:stretch/>
        </p:blipFill>
        <p:spPr>
          <a:xfrm>
            <a:off x="418178" y="2011680"/>
            <a:ext cx="4204474" cy="30882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749" t="50156" r="42626" b="36563"/>
          <a:stretch/>
        </p:blipFill>
        <p:spPr>
          <a:xfrm>
            <a:off x="5960063" y="1586784"/>
            <a:ext cx="4319016" cy="16611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500" t="29531" r="34500" b="35313"/>
          <a:stretch/>
        </p:blipFill>
        <p:spPr>
          <a:xfrm>
            <a:off x="5946046" y="3385422"/>
            <a:ext cx="47548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114</TotalTime>
  <Words>168</Words>
  <Application>Microsoft Office PowerPoint</Application>
  <PresentationFormat>Panorámica</PresentationFormat>
  <Paragraphs>47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View</vt:lpstr>
      <vt:lpstr>MoMiMeef</vt:lpstr>
      <vt:lpstr>Equipo de Trabajo </vt:lpstr>
      <vt:lpstr>Inicio del Programa</vt:lpstr>
      <vt:lpstr>Pantalla General</vt:lpstr>
      <vt:lpstr>Menú desplegable (General)</vt:lpstr>
      <vt:lpstr>Menú desplegable (Sobre MoMiMeef)</vt:lpstr>
      <vt:lpstr>Menú desplegable (Salir)</vt:lpstr>
      <vt:lpstr>Menú desplegable  (Gestionar carteras)</vt:lpstr>
      <vt:lpstr>Menú desplegable  (Gestionar carteras – Crear cartera)</vt:lpstr>
      <vt:lpstr>Menú desplegable  (Gestionar carteras – Mostrar cartera)</vt:lpstr>
      <vt:lpstr>Menú desplegable  (Gestionar carteras – Eliminar cartera)</vt:lpstr>
      <vt:lpstr>Herramientas adicionales al menú: Estado de la conexión.</vt:lpstr>
      <vt:lpstr>Pestañas estáticas.</vt:lpstr>
      <vt:lpstr>Pestañas estáticas  Futuro y contado</vt:lpstr>
      <vt:lpstr>Pestañas estáticas Opciones CALL y PUT</vt:lpstr>
      <vt:lpstr>Pestañas de carteras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MoMiMeef</dc:title>
  <dc:creator>Laura del Pino Díaz</dc:creator>
  <cp:lastModifiedBy>Laura del Pino Díaz</cp:lastModifiedBy>
  <cp:revision>11</cp:revision>
  <dcterms:created xsi:type="dcterms:W3CDTF">2016-01-21T10:43:00Z</dcterms:created>
  <dcterms:modified xsi:type="dcterms:W3CDTF">2016-01-21T12:37:27Z</dcterms:modified>
</cp:coreProperties>
</file>